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259" r:id="rId3"/>
    <p:sldId id="261" r:id="rId4"/>
    <p:sldId id="262" r:id="rId5"/>
    <p:sldId id="263" r:id="rId6"/>
    <p:sldId id="26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48DC1-347A-4F00-AA2C-571ACF70CA5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5003A-4542-4162-9FA5-BFE46E4DE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387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003A-4542-4162-9FA5-BFE46E4DE3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package" Target="../embeddings/Microsoft_Office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...</a:t>
            </a:r>
            <a:r>
              <a:rPr lang="sr-Cyrl-RS" sz="2800" dirty="0" smtClean="0"/>
              <a:t>Овога пута је почело на иницијативу наставника...</a:t>
            </a:r>
            <a:endParaRPr lang="en-US" sz="2800" dirty="0"/>
          </a:p>
        </p:txBody>
      </p:sp>
      <p:sp>
        <p:nvSpPr>
          <p:cNvPr id="7" name="Cloud Callout 6"/>
          <p:cNvSpPr/>
          <p:nvPr/>
        </p:nvSpPr>
        <p:spPr>
          <a:xfrm>
            <a:off x="990600" y="1905000"/>
            <a:ext cx="3352800" cy="1676400"/>
          </a:xfrm>
          <a:prstGeom prst="cloudCallout">
            <a:avLst>
              <a:gd name="adj1" fmla="val 35653"/>
              <a:gd name="adj2" fmla="val 61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Имам идеју да ове године радимо нешто сасвим другачије...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5562600" y="1905000"/>
            <a:ext cx="3352800" cy="1676400"/>
          </a:xfrm>
          <a:prstGeom prst="cloudCallout">
            <a:avLst>
              <a:gd name="adj1" fmla="val -30436"/>
              <a:gd name="adj2" fmla="val 11352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Слажемо се, ако обећавате изазов, неизвесност , потпуну новину,...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21" y="457200"/>
            <a:ext cx="8839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600" dirty="0" smtClean="0"/>
              <a:t>“</a:t>
            </a:r>
            <a:r>
              <a:rPr lang="sr-Cyrl-RS" sz="3600" dirty="0" smtClean="0"/>
              <a:t>Испитали,</a:t>
            </a:r>
            <a:r>
              <a:rPr lang="sr-Latn-RS" sz="3600" dirty="0" smtClean="0"/>
              <a:t> </a:t>
            </a:r>
            <a:r>
              <a:rPr lang="sr-Cyrl-RS" sz="3600" dirty="0" smtClean="0"/>
              <a:t>пратили, анализирали,...</a:t>
            </a:r>
            <a:r>
              <a:rPr lang="sr-Latn-RS" sz="3600" dirty="0" smtClean="0"/>
              <a:t>”</a:t>
            </a:r>
            <a:endParaRPr lang="en-US" sz="3600" dirty="0"/>
          </a:p>
        </p:txBody>
      </p:sp>
      <p:pic>
        <p:nvPicPr>
          <p:cNvPr id="9" name="Picture 8" descr="IMG_54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886200"/>
            <a:ext cx="4191000" cy="2686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Од тог момента све је било 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                 </a:t>
            </a:r>
            <a:r>
              <a:rPr lang="sr-Cyrl-RS" dirty="0" smtClean="0"/>
              <a:t>препуштено ученицима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876800"/>
          </a:xfrm>
        </p:spPr>
        <p:txBody>
          <a:bodyPr/>
          <a:lstStyle/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Донели су </a:t>
            </a:r>
            <a:r>
              <a:rPr lang="sr-Cyrl-RS" b="1" dirty="0" smtClean="0">
                <a:solidFill>
                  <a:srgbClr val="FF0000"/>
                </a:solidFill>
              </a:rPr>
              <a:t>одлуку</a:t>
            </a:r>
            <a:r>
              <a:rPr lang="sr-Cyrl-RS" dirty="0" smtClean="0"/>
              <a:t> да  анкетирају ученике профила службеник осигурања , а  </a:t>
            </a:r>
            <a:r>
              <a:rPr lang="sr-Cyrl-RS" b="1" dirty="0" smtClean="0">
                <a:solidFill>
                  <a:srgbClr val="FF0000"/>
                </a:solidFill>
              </a:rPr>
              <a:t>резултати</a:t>
            </a:r>
            <a:r>
              <a:rPr lang="sr-Cyrl-RS" dirty="0" smtClean="0"/>
              <a:t> би допринели будућем раду</a:t>
            </a:r>
            <a:r>
              <a:rPr lang="sr-Latn-RS" dirty="0" smtClean="0"/>
              <a:t> </a:t>
            </a:r>
            <a:r>
              <a:rPr lang="sr-Cyrl-RS" dirty="0" smtClean="0"/>
              <a:t> и  променама</a:t>
            </a:r>
            <a:endParaRPr lang="sr-Latn-RS" dirty="0" smtClean="0"/>
          </a:p>
          <a:p>
            <a:r>
              <a:rPr lang="sr-Cyrl-RS" dirty="0" smtClean="0"/>
              <a:t>Уследио је </a:t>
            </a:r>
            <a:r>
              <a:rPr lang="sr-Cyrl-RS" b="1" dirty="0" smtClean="0">
                <a:solidFill>
                  <a:srgbClr val="FF0000"/>
                </a:solidFill>
              </a:rPr>
              <a:t>договор</a:t>
            </a:r>
            <a:r>
              <a:rPr lang="sr-Cyrl-RS" dirty="0" smtClean="0"/>
              <a:t> о критеријумима за вредновање рада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У мањим групама су убрзо </a:t>
            </a:r>
            <a:r>
              <a:rPr lang="sr-Cyrl-RS" b="1" dirty="0" smtClean="0">
                <a:solidFill>
                  <a:srgbClr val="FF0000"/>
                </a:solidFill>
              </a:rPr>
              <a:t>настали </a:t>
            </a:r>
            <a:r>
              <a:rPr lang="sr-Cyrl-RS" dirty="0" smtClean="0"/>
              <a:t>анкетни листићи који су обећавали </a:t>
            </a:r>
            <a:r>
              <a:rPr lang="sr-Cyrl-RS" b="1" dirty="0" smtClean="0">
                <a:solidFill>
                  <a:srgbClr val="FF0000"/>
                </a:solidFill>
              </a:rPr>
              <a:t>УСПЕХ</a:t>
            </a:r>
            <a:endParaRPr lang="sr-Latn-RS" b="1" dirty="0" smtClean="0">
              <a:solidFill>
                <a:srgbClr val="FF0000"/>
              </a:solidFill>
            </a:endParaRPr>
          </a:p>
          <a:p>
            <a:r>
              <a:rPr lang="sr-Cyrl-RS" dirty="0" smtClean="0"/>
              <a:t>Штампани су анкетни листићи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Cyrl-RS" b="1" dirty="0" smtClean="0">
                <a:solidFill>
                  <a:srgbClr val="FF0000"/>
                </a:solidFill>
              </a:rPr>
              <a:t>Реализовано</a:t>
            </a:r>
            <a:r>
              <a:rPr lang="sr-Cyrl-RS" dirty="0" smtClean="0"/>
              <a:t> је анкетирање одабраних одељења у школи</a:t>
            </a:r>
            <a:endParaRPr lang="en-US" dirty="0" smtClean="0"/>
          </a:p>
          <a:p>
            <a:endParaRPr lang="sr-Cyrl-RS" dirty="0" smtClean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4800600"/>
          <a:ext cx="3060166" cy="1600200"/>
        </p:xfrm>
        <a:graphic>
          <a:graphicData uri="http://schemas.openxmlformats.org/presentationml/2006/ole">
            <p:oleObj spid="_x0000_s1029" name="Document" r:id="rId4" imgW="6265487" imgH="3658500" progId="Word.Document.12">
              <p:embed/>
            </p:oleObj>
          </a:graphicData>
        </a:graphic>
      </p:graphicFrame>
      <p:pic>
        <p:nvPicPr>
          <p:cNvPr id="7" name="Picture 3" descr="C:\Users\Sandra\AppData\Local\Microsoft\Windows\Temporary Internet Files\Content.IE5\DXLE4ML5\MC900384144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349398" cy="162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sr-Cyrl-RS" dirty="0" smtClean="0"/>
              <a:t>...затим...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Обрада анкетних листића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Израда табела и графикона</a:t>
            </a:r>
            <a:endParaRPr lang="en-US" dirty="0"/>
          </a:p>
        </p:txBody>
      </p:sp>
      <p:pic>
        <p:nvPicPr>
          <p:cNvPr id="4098" name="Picture 2" descr="C:\Users\Sandra\AppData\Local\Microsoft\Windows\Temporary Internet Files\Content.IE5\DXLE4ML5\MC90007873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048831" cy="2438400"/>
          </a:xfrm>
          <a:prstGeom prst="rect">
            <a:avLst/>
          </a:prstGeom>
          <a:noFill/>
        </p:spPr>
      </p:pic>
      <p:pic>
        <p:nvPicPr>
          <p:cNvPr id="4099" name="Picture 3" descr="C:\Users\Sandra\AppData\Local\Microsoft\Windows\Temporary Internet Files\Content.IE5\MEREMBUW\MC90044130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0"/>
            <a:ext cx="2743200" cy="27432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2895600"/>
          <a:ext cx="3124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...уследило је спајање израђеног материјала у велики групни рад...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3429000" cy="4525963"/>
          </a:xfrm>
        </p:spPr>
        <p:txBody>
          <a:bodyPr/>
          <a:lstStyle/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Израђена је почетна страна и </a:t>
            </a:r>
            <a:r>
              <a:rPr lang="sr-Cyrl-RS" dirty="0" smtClean="0"/>
              <a:t>предговор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r>
              <a:rPr lang="sr-Cyrl-RS" dirty="0" smtClean="0"/>
              <a:t>Овде можете видети комплетан материјал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2249424"/>
            <a:ext cx="5410200" cy="4525963"/>
          </a:xfrm>
        </p:spPr>
        <p:txBody>
          <a:bodyPr/>
          <a:lstStyle/>
          <a:p>
            <a:endParaRPr lang="sr-Latn-RS" dirty="0" smtClean="0"/>
          </a:p>
          <a:p>
            <a:r>
              <a:rPr lang="sr-Cyrl-RS" dirty="0" smtClean="0"/>
              <a:t>Штампан је мониторинг у 5 примерака и наступиле су припреме за јавну </a:t>
            </a:r>
            <a:r>
              <a:rPr lang="sr-Cyrl-RS" dirty="0" smtClean="0"/>
              <a:t>презентацију</a:t>
            </a:r>
            <a:endParaRPr lang="sr-Latn-RS" dirty="0" smtClean="0"/>
          </a:p>
          <a:p>
            <a:endParaRPr lang="sr-Latn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86182" y="3643314"/>
          <a:ext cx="3881446" cy="2759393"/>
        </p:xfrm>
        <a:graphic>
          <a:graphicData uri="http://schemas.openxmlformats.org/presentationml/2006/ole">
            <p:oleObj spid="_x0000_s2055" name="Document" r:id="rId3" imgW="9550291" imgH="6107982" progId="Word.Document.8">
              <p:embed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1357290" y="4929198"/>
            <a:ext cx="185738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/>
          <a:lstStyle/>
          <a:p>
            <a:r>
              <a:rPr lang="sr-Cyrl-RS" dirty="0" smtClean="0"/>
              <a:t>...поносно презентовање... </a:t>
            </a:r>
            <a:endParaRPr lang="en-US" dirty="0"/>
          </a:p>
        </p:txBody>
      </p:sp>
      <p:pic>
        <p:nvPicPr>
          <p:cNvPr id="5" name="Content Placeholder 4" descr="DSCF136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243971">
            <a:off x="162848" y="1466804"/>
            <a:ext cx="3859411" cy="3352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Content Placeholder 5" descr="DSCF136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828800"/>
            <a:ext cx="35052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5181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...и наставници</a:t>
            </a:r>
            <a:r>
              <a:rPr kumimoji="0" lang="sr-Cyrl-R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су се нарадили</a:t>
            </a:r>
            <a:r>
              <a:rPr kumimoji="0" lang="sr-Cyrl-R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...резултат пројекта смо заједно урадили на последњој страници... </a:t>
            </a:r>
            <a:endParaRPr lang="en-US" dirty="0"/>
          </a:p>
        </p:txBody>
      </p:sp>
      <p:pic>
        <p:nvPicPr>
          <p:cNvPr id="5" name="Content Placeholder 4" descr="DSCF138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471236">
            <a:off x="812883" y="2939070"/>
            <a:ext cx="3468908" cy="2601681"/>
          </a:xfrm>
        </p:spPr>
      </p:pic>
      <p:pic>
        <p:nvPicPr>
          <p:cNvPr id="6" name="Content Placeholder 5" descr="DSCF138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849099">
            <a:off x="4681132" y="2963827"/>
            <a:ext cx="3730413" cy="2797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...уследила је анализа</a:t>
            </a:r>
            <a:r>
              <a:rPr lang="sr-Latn-RS" dirty="0" smtClean="0"/>
              <a:t> </a:t>
            </a:r>
            <a:r>
              <a:rPr lang="sr-Cyrl-RS" dirty="0" smtClean="0"/>
              <a:t>и                               </a:t>
            </a:r>
            <a:br>
              <a:rPr lang="sr-Cyrl-RS" dirty="0" smtClean="0"/>
            </a:br>
            <a:r>
              <a:rPr lang="sr-Cyrl-RS" dirty="0" smtClean="0"/>
              <a:t>                            самооцењивање...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r-Cyrl-RS" smtClean="0"/>
              <a:t>Посматрачи су казали:</a:t>
            </a:r>
            <a:endParaRPr lang="en-US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6" name="Picture 5" descr="DSCF13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743200"/>
            <a:ext cx="3810000" cy="337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 descr="DSCF176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09801"/>
            <a:ext cx="3692536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167</TotalTime>
  <Words>182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Urban</vt:lpstr>
      <vt:lpstr>Document</vt:lpstr>
      <vt:lpstr>...Овога пута је почело на иницијативу наставника...</vt:lpstr>
      <vt:lpstr>Од тог момента све је било                       препуштено ученицима</vt:lpstr>
      <vt:lpstr>...затим...</vt:lpstr>
      <vt:lpstr>...уследило је спајање израђеног материјала у велики групни рад...</vt:lpstr>
      <vt:lpstr>...поносно презентовање... </vt:lpstr>
      <vt:lpstr>...резултат пројекта смо заједно урадили на последњој страници... </vt:lpstr>
      <vt:lpstr>...уследила је анализа и                                                            самооцењивање...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Испитали,пратили , анализирали,...</dc:title>
  <dc:creator>Sandra</dc:creator>
  <cp:lastModifiedBy>Sandra</cp:lastModifiedBy>
  <cp:revision>28</cp:revision>
  <dcterms:created xsi:type="dcterms:W3CDTF">2006-08-16T00:00:00Z</dcterms:created>
  <dcterms:modified xsi:type="dcterms:W3CDTF">2014-10-06T16:47:59Z</dcterms:modified>
</cp:coreProperties>
</file>